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305" r:id="rId5"/>
    <p:sldId id="311" r:id="rId6"/>
    <p:sldId id="312" r:id="rId7"/>
    <p:sldId id="313" r:id="rId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194AD-BC1D-40A5-8061-74ED970CF0EC}" type="doc">
      <dgm:prSet loTypeId="urn:microsoft.com/office/officeart/2016/7/layout/HexagonTimeline" loCatId="process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70436C2-AB8C-44D2-A601-D202EF28CAB9}">
      <dgm:prSet custT="1"/>
      <dgm:spPr/>
      <dgm:t>
        <a:bodyPr rtlCol="0"/>
        <a:lstStyle/>
        <a:p>
          <a:pPr rtl="0"/>
          <a:r>
            <a:rPr lang="en-US" altLang="ja-JP" sz="2000" noProof="0" dirty="0">
              <a:latin typeface="Meiryo UI" panose="020B0604030504040204" pitchFamily="50" charset="-128"/>
              <a:ea typeface="Meiryo UI" panose="020B0604030504040204" pitchFamily="50" charset="-128"/>
            </a:rPr>
            <a:t>~2017</a:t>
          </a:r>
        </a:p>
      </dgm:t>
    </dgm:pt>
    <dgm:pt modelId="{5730B730-F013-48B6-BBEF-5A501064EB00}" type="parTrans" cxnId="{F942B8C5-7323-42C5-81E3-24148E3D8472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2125FE7A-30E1-4461-8054-0105ED556DC5}" type="sibTrans" cxnId="{F942B8C5-7323-42C5-81E3-24148E3D8472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FA711432-52FF-449A-96AC-E9B964DAEC35}">
      <dgm:prSet custT="1"/>
      <dgm:spPr/>
      <dgm:t>
        <a:bodyPr rtlCol="0"/>
        <a:lstStyle/>
        <a:p>
          <a:pPr rtl="0"/>
          <a:r>
            <a:rPr lang="ja-JP" altLang="en-US" sz="1800" noProof="0" dirty="0">
              <a:latin typeface="Meiryo UI" panose="020B0604030504040204" pitchFamily="50" charset="-128"/>
              <a:ea typeface="Meiryo UI" panose="020B0604030504040204" pitchFamily="50" charset="-128"/>
            </a:rPr>
            <a:t>香港に</a:t>
          </a:r>
          <a:r>
            <a:rPr kumimoji="1" lang="ja-JP" altLang="en-US" sz="1800" noProof="0" dirty="0">
              <a:latin typeface="Meiryo UI" panose="020B0604030504040204" pitchFamily="50" charset="-128"/>
              <a:ea typeface="Meiryo UI" panose="020B0604030504040204" pitchFamily="50" charset="-128"/>
            </a:rPr>
            <a:t>メディアのプロダクションの会社で</a:t>
          </a:r>
          <a:endParaRPr kumimoji="1" lang="en-US" altLang="ja-JP" sz="1800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  <a:p>
          <a:pPr rtl="0"/>
          <a:r>
            <a:rPr kumimoji="1" lang="ja-JP" altLang="en-US" sz="1800" noProof="0" dirty="0">
              <a:latin typeface="Meiryo UI" panose="020B0604030504040204" pitchFamily="50" charset="-128"/>
              <a:ea typeface="Meiryo UI" panose="020B0604030504040204" pitchFamily="50" charset="-128"/>
            </a:rPr>
            <a:t>働きました</a:t>
          </a:r>
          <a:endParaRPr lang="en-US" altLang="ja-JP" sz="1800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C416A550-A52D-406F-B186-5FDD3F472F71}" type="sibTrans" cxnId="{517CB325-62EC-4E0E-91C0-0C1B58BB5F0A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548254CE-91A1-47E3-A412-38531D7A795D}" type="parTrans" cxnId="{517CB325-62EC-4E0E-91C0-0C1B58BB5F0A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784C4D9C-6BD9-46A6-818E-2F9E32A0005D}">
      <dgm:prSet custT="1"/>
      <dgm:spPr/>
      <dgm:t>
        <a:bodyPr rtlCol="0"/>
        <a:lstStyle/>
        <a:p>
          <a:pPr rtl="0"/>
          <a:r>
            <a:rPr lang="en-US" altLang="ja-JP" sz="2000" noProof="0" dirty="0">
              <a:latin typeface="Meiryo UI" panose="020B0604030504040204" pitchFamily="50" charset="-128"/>
              <a:ea typeface="Meiryo UI" panose="020B0604030504040204" pitchFamily="50" charset="-128"/>
            </a:rPr>
            <a:t>2018</a:t>
          </a:r>
          <a:r>
            <a:rPr lang="ja-JP" altLang="en-US" sz="2000" noProof="0" dirty="0">
              <a:latin typeface="Meiryo UI" panose="020B0604030504040204" pitchFamily="50" charset="-128"/>
              <a:ea typeface="Meiryo UI" panose="020B0604030504040204" pitchFamily="50" charset="-128"/>
            </a:rPr>
            <a:t>－</a:t>
          </a:r>
          <a:r>
            <a:rPr lang="en-US" altLang="ja-JP" sz="2000" noProof="0" dirty="0">
              <a:latin typeface="Meiryo UI" panose="020B0604030504040204" pitchFamily="50" charset="-128"/>
              <a:ea typeface="Meiryo UI" panose="020B0604030504040204" pitchFamily="50" charset="-128"/>
            </a:rPr>
            <a:t>2020</a:t>
          </a:r>
        </a:p>
      </dgm:t>
    </dgm:pt>
    <dgm:pt modelId="{C821C06E-AE69-427E-BAC3-DD095C5F5DE2}" type="sibTrans" cxnId="{46802EFC-9BBB-47EF-8ED9-9055FA2CDFB1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8A955203-16FE-4E4A-A198-0745DE545A9D}" type="parTrans" cxnId="{46802EFC-9BBB-47EF-8ED9-9055FA2CDFB1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D0A82FB8-1752-4D6F-8410-65D45BE9561E}">
      <dgm:prSet/>
      <dgm:spPr/>
      <dgm:t>
        <a:bodyPr rtlCol="0"/>
        <a:lstStyle/>
        <a:p>
          <a:pPr rtl="0"/>
          <a:r>
            <a: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rPr>
            <a:t>マカオに</a:t>
          </a:r>
          <a:r>
            <a:rPr kumimoji="1"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rPr>
            <a:t>会社でメディアに関する仕事を働きました</a:t>
          </a:r>
          <a:endParaRPr lang="en-US" altLang="ja-JP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BC71044F-3945-4433-9507-0F1DA1FDC91A}" type="sibTrans" cxnId="{652564C5-1C9F-4165-825D-2B5E369E9B08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61919C9B-67C1-4818-8B22-371F0349AF0B}" type="parTrans" cxnId="{652564C5-1C9F-4165-825D-2B5E369E9B08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2B69C150-C962-46ED-A032-6DFF25CF63C4}">
      <dgm:prSet custT="1"/>
      <dgm:spPr/>
      <dgm:t>
        <a:bodyPr rtlCol="0"/>
        <a:lstStyle/>
        <a:p>
          <a:pPr rtl="0"/>
          <a:r>
            <a:rPr lang="en-US" altLang="ja-JP" sz="2000" noProof="0" dirty="0">
              <a:latin typeface="Meiryo UI" panose="020B0604030504040204" pitchFamily="50" charset="-128"/>
              <a:ea typeface="Meiryo UI" panose="020B0604030504040204" pitchFamily="50" charset="-128"/>
            </a:rPr>
            <a:t>2020~</a:t>
          </a:r>
        </a:p>
      </dgm:t>
    </dgm:pt>
    <dgm:pt modelId="{C2F2AFDD-9240-4783-9934-D9D85FC72453}" type="sibTrans" cxnId="{32E6360B-3755-4D38-8AB6-CAC505AB303E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985FED35-869E-42B1-BCFA-A365B4BDACEE}" type="parTrans" cxnId="{32E6360B-3755-4D38-8AB6-CAC505AB303E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F8C565CB-F02F-49DD-8F1A-E2D32306B445}">
      <dgm:prSet/>
      <dgm:spPr/>
      <dgm:t>
        <a:bodyPr rtlCol="0"/>
        <a:lstStyle/>
        <a:p>
          <a:pPr rtl="0"/>
          <a:r>
            <a:rPr lang="en-US" altLang="ja-JP" noProof="0" dirty="0">
              <a:latin typeface="Meiryo UI" panose="020B0604030504040204" pitchFamily="50" charset="-128"/>
              <a:ea typeface="Meiryo UI" panose="020B0604030504040204" pitchFamily="50" charset="-128"/>
            </a:rPr>
            <a:t>ECC</a:t>
          </a:r>
          <a:r>
            <a: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rPr>
            <a:t>コンピューター専門学校に</a:t>
          </a:r>
          <a:r>
            <a:rPr lang="en-US" altLang="ja-JP" noProof="0" dirty="0">
              <a:latin typeface="Meiryo UI" panose="020B0604030504040204" pitchFamily="50" charset="-128"/>
              <a:ea typeface="Meiryo UI" panose="020B0604030504040204" pitchFamily="50" charset="-128"/>
            </a:rPr>
            <a:t>IT</a:t>
          </a:r>
          <a:r>
            <a: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rPr>
            <a:t>開発研究コースに入学しています。</a:t>
          </a:r>
          <a:endParaRPr lang="en-US" altLang="ja-JP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CF4455B3-6B7C-4013-9023-23B5421D7AF5}" type="sibTrans" cxnId="{ADD64242-AC47-4D8E-B6CF-E68B6EBBE21C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116086E4-3DA2-4410-9B39-9F62847B9BDE}" type="parTrans" cxnId="{ADD64242-AC47-4D8E-B6CF-E68B6EBBE21C}">
      <dgm:prSet/>
      <dgm:spPr/>
      <dgm:t>
        <a:bodyPr rtlCol="0"/>
        <a:lstStyle/>
        <a:p>
          <a:pPr rtl="0"/>
          <a:endParaRPr lang="ja-JP" altLang="en-US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gm:t>
    </dgm:pt>
    <dgm:pt modelId="{CF9C7F8B-ACA5-4AF8-A08B-0E80CF03A32B}" type="pres">
      <dgm:prSet presAssocID="{B52194AD-BC1D-40A5-8061-74ED970CF0EC}" presName="Name0" presStyleCnt="0">
        <dgm:presLayoutVars>
          <dgm:chMax/>
          <dgm:chPref/>
          <dgm:animLvl val="lvl"/>
        </dgm:presLayoutVars>
      </dgm:prSet>
      <dgm:spPr/>
    </dgm:pt>
    <dgm:pt modelId="{33687FA3-D696-4D05-A921-E657360E9153}" type="pres">
      <dgm:prSet presAssocID="{470436C2-AB8C-44D2-A601-D202EF28CAB9}" presName="composite" presStyleCnt="0"/>
      <dgm:spPr/>
    </dgm:pt>
    <dgm:pt modelId="{28B7E585-1DEC-4555-8326-DC322CE6A0D9}" type="pres">
      <dgm:prSet presAssocID="{470436C2-AB8C-44D2-A601-D202EF28CAB9}" presName="Parent1" presStyleLbl="alignNode1" presStyleIdx="0" presStyleCnt="3" custScaleX="182026">
        <dgm:presLayoutVars>
          <dgm:chMax val="1"/>
          <dgm:chPref val="1"/>
          <dgm:bulletEnabled val="1"/>
        </dgm:presLayoutVars>
      </dgm:prSet>
      <dgm:spPr/>
    </dgm:pt>
    <dgm:pt modelId="{E6B3F149-FD9C-4184-B517-50DE17DC9F42}" type="pres">
      <dgm:prSet presAssocID="{470436C2-AB8C-44D2-A601-D202EF28CAB9}" presName="Childtext1" presStyleLbl="revTx" presStyleIdx="0" presStyleCnt="3">
        <dgm:presLayoutVars>
          <dgm:chMax val="0"/>
          <dgm:chPref val="0"/>
          <dgm:bulletEnabled/>
        </dgm:presLayoutVars>
      </dgm:prSet>
      <dgm:spPr/>
    </dgm:pt>
    <dgm:pt modelId="{9A3567F5-3505-4A84-B150-84541A114DAE}" type="pres">
      <dgm:prSet presAssocID="{470436C2-AB8C-44D2-A601-D202EF28CAB9}" presName="ConnectLine" presStyleLbl="sibTrans1D1" presStyleIdx="0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C2BEDA3-A6CB-4551-9245-20E856721676}" type="pres">
      <dgm:prSet presAssocID="{470436C2-AB8C-44D2-A601-D202EF28CAB9}" presName="ConnectLineEnd" presStyleLbl="node1" presStyleIdx="0" presStyleCnt="3"/>
      <dgm:spPr/>
    </dgm:pt>
    <dgm:pt modelId="{C300CFD9-A852-4630-9F5A-D9052EC40FAA}" type="pres">
      <dgm:prSet presAssocID="{470436C2-AB8C-44D2-A601-D202EF28CAB9}" presName="EmptyPane" presStyleCnt="0"/>
      <dgm:spPr/>
    </dgm:pt>
    <dgm:pt modelId="{89A522A2-C968-4BB0-AA0D-5C276045D013}" type="pres">
      <dgm:prSet presAssocID="{2125FE7A-30E1-4461-8054-0105ED556DC5}" presName="spaceBetweenRectangles" presStyleLbl="fgAcc1" presStyleIdx="0" presStyleCnt="2"/>
      <dgm:spPr/>
    </dgm:pt>
    <dgm:pt modelId="{3F8C7F44-0E39-4E64-AFA3-81ED9F564258}" type="pres">
      <dgm:prSet presAssocID="{784C4D9C-6BD9-46A6-818E-2F9E32A0005D}" presName="composite" presStyleCnt="0"/>
      <dgm:spPr/>
    </dgm:pt>
    <dgm:pt modelId="{8EAC610B-FC2D-4E66-A096-2E23A75E8CE6}" type="pres">
      <dgm:prSet presAssocID="{784C4D9C-6BD9-46A6-818E-2F9E32A0005D}" presName="Parent1" presStyleLbl="alignNode1" presStyleIdx="1" presStyleCnt="3" custScaleX="165380">
        <dgm:presLayoutVars>
          <dgm:chMax val="1"/>
          <dgm:chPref val="1"/>
          <dgm:bulletEnabled val="1"/>
        </dgm:presLayoutVars>
      </dgm:prSet>
      <dgm:spPr/>
    </dgm:pt>
    <dgm:pt modelId="{4EBF67CA-7B13-4FE6-A5D4-F2B5DBB8EF10}" type="pres">
      <dgm:prSet presAssocID="{784C4D9C-6BD9-46A6-818E-2F9E32A0005D}" presName="Childtext1" presStyleLbl="revTx" presStyleIdx="1" presStyleCnt="3">
        <dgm:presLayoutVars>
          <dgm:chMax val="0"/>
          <dgm:chPref val="0"/>
          <dgm:bulletEnabled/>
        </dgm:presLayoutVars>
      </dgm:prSet>
      <dgm:spPr/>
    </dgm:pt>
    <dgm:pt modelId="{EF2BCF49-D21A-4CE2-AE95-81209766FB18}" type="pres">
      <dgm:prSet presAssocID="{784C4D9C-6BD9-46A6-818E-2F9E32A0005D}" presName="ConnectLine" presStyleLbl="sibTrans1D1" presStyleIdx="1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CC65804-80E2-457A-A25B-A52705EE142F}" type="pres">
      <dgm:prSet presAssocID="{784C4D9C-6BD9-46A6-818E-2F9E32A0005D}" presName="ConnectLineEnd" presStyleLbl="node1" presStyleIdx="1" presStyleCnt="3"/>
      <dgm:spPr/>
    </dgm:pt>
    <dgm:pt modelId="{004F0C39-4635-43A3-8A4E-EA640B51ABF7}" type="pres">
      <dgm:prSet presAssocID="{784C4D9C-6BD9-46A6-818E-2F9E32A0005D}" presName="EmptyPane" presStyleCnt="0"/>
      <dgm:spPr/>
    </dgm:pt>
    <dgm:pt modelId="{61A8C36E-8A1B-40F2-AED1-4DCA68BADEF4}" type="pres">
      <dgm:prSet presAssocID="{C821C06E-AE69-427E-BAC3-DD095C5F5DE2}" presName="spaceBetweenRectangles" presStyleLbl="fgAcc1" presStyleIdx="1" presStyleCnt="2"/>
      <dgm:spPr/>
    </dgm:pt>
    <dgm:pt modelId="{25653124-9BAA-4AE1-8304-AA26FB2E3F53}" type="pres">
      <dgm:prSet presAssocID="{2B69C150-C962-46ED-A032-6DFF25CF63C4}" presName="composite" presStyleCnt="0"/>
      <dgm:spPr/>
    </dgm:pt>
    <dgm:pt modelId="{218458F2-C6C1-4CA1-95FD-E5E7768E5C6B}" type="pres">
      <dgm:prSet presAssocID="{2B69C150-C962-46ED-A032-6DFF25CF63C4}" presName="Parent1" presStyleLbl="alignNode1" presStyleIdx="2" presStyleCnt="3" custScaleX="215565">
        <dgm:presLayoutVars>
          <dgm:chMax val="1"/>
          <dgm:chPref val="1"/>
          <dgm:bulletEnabled val="1"/>
        </dgm:presLayoutVars>
      </dgm:prSet>
      <dgm:spPr/>
    </dgm:pt>
    <dgm:pt modelId="{5401E5BC-5137-49E4-9201-53966AC64854}" type="pres">
      <dgm:prSet presAssocID="{2B69C150-C962-46ED-A032-6DFF25CF63C4}" presName="Childtext1" presStyleLbl="revTx" presStyleIdx="2" presStyleCnt="3">
        <dgm:presLayoutVars>
          <dgm:chMax val="0"/>
          <dgm:chPref val="0"/>
          <dgm:bulletEnabled/>
        </dgm:presLayoutVars>
      </dgm:prSet>
      <dgm:spPr/>
    </dgm:pt>
    <dgm:pt modelId="{74850E5A-A27F-4C49-B524-9BDA42FD5C7E}" type="pres">
      <dgm:prSet presAssocID="{2B69C150-C962-46ED-A032-6DFF25CF63C4}" presName="ConnectLine" presStyleLbl="sibTrans1D1" presStyleIdx="2" presStyleCnt="3"/>
      <dgm:spPr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9A7864F-BA2A-4DE3-9F4E-36E9E79426E5}" type="pres">
      <dgm:prSet presAssocID="{2B69C150-C962-46ED-A032-6DFF25CF63C4}" presName="ConnectLineEnd" presStyleLbl="node1" presStyleIdx="2" presStyleCnt="3"/>
      <dgm:spPr/>
    </dgm:pt>
    <dgm:pt modelId="{EC21299B-726A-4025-B88D-0937A475202F}" type="pres">
      <dgm:prSet presAssocID="{2B69C150-C962-46ED-A032-6DFF25CF63C4}" presName="EmptyPane" presStyleCnt="0"/>
      <dgm:spPr/>
    </dgm:pt>
  </dgm:ptLst>
  <dgm:cxnLst>
    <dgm:cxn modelId="{32E6360B-3755-4D38-8AB6-CAC505AB303E}" srcId="{B52194AD-BC1D-40A5-8061-74ED970CF0EC}" destId="{2B69C150-C962-46ED-A032-6DFF25CF63C4}" srcOrd="2" destOrd="0" parTransId="{985FED35-869E-42B1-BCFA-A365B4BDACEE}" sibTransId="{C2F2AFDD-9240-4783-9934-D9D85FC72453}"/>
    <dgm:cxn modelId="{E68B4513-2346-4BC4-A736-5E30B7B2BE9E}" type="presOf" srcId="{D0A82FB8-1752-4D6F-8410-65D45BE9561E}" destId="{4EBF67CA-7B13-4FE6-A5D4-F2B5DBB8EF10}" srcOrd="0" destOrd="0" presId="urn:microsoft.com/office/officeart/2016/7/layout/HexagonTimeline"/>
    <dgm:cxn modelId="{517CB325-62EC-4E0E-91C0-0C1B58BB5F0A}" srcId="{470436C2-AB8C-44D2-A601-D202EF28CAB9}" destId="{FA711432-52FF-449A-96AC-E9B964DAEC35}" srcOrd="0" destOrd="0" parTransId="{548254CE-91A1-47E3-A412-38531D7A795D}" sibTransId="{C416A550-A52D-406F-B186-5FDD3F472F71}"/>
    <dgm:cxn modelId="{ADD64242-AC47-4D8E-B6CF-E68B6EBBE21C}" srcId="{2B69C150-C962-46ED-A032-6DFF25CF63C4}" destId="{F8C565CB-F02F-49DD-8F1A-E2D32306B445}" srcOrd="0" destOrd="0" parTransId="{116086E4-3DA2-4410-9B39-9F62847B9BDE}" sibTransId="{CF4455B3-6B7C-4013-9023-23B5421D7AF5}"/>
    <dgm:cxn modelId="{53019453-0969-41D9-8CC8-44ED82421A39}" type="presOf" srcId="{B52194AD-BC1D-40A5-8061-74ED970CF0EC}" destId="{CF9C7F8B-ACA5-4AF8-A08B-0E80CF03A32B}" srcOrd="0" destOrd="0" presId="urn:microsoft.com/office/officeart/2016/7/layout/HexagonTimeline"/>
    <dgm:cxn modelId="{FEB8B378-063C-43BD-B48F-8704453FCE39}" type="presOf" srcId="{F8C565CB-F02F-49DD-8F1A-E2D32306B445}" destId="{5401E5BC-5137-49E4-9201-53966AC64854}" srcOrd="0" destOrd="0" presId="urn:microsoft.com/office/officeart/2016/7/layout/HexagonTimeline"/>
    <dgm:cxn modelId="{4E11AE7D-60F8-4533-9F07-C8EED28647B2}" type="presOf" srcId="{FA711432-52FF-449A-96AC-E9B964DAEC35}" destId="{E6B3F149-FD9C-4184-B517-50DE17DC9F42}" srcOrd="0" destOrd="0" presId="urn:microsoft.com/office/officeart/2016/7/layout/HexagonTimeline"/>
    <dgm:cxn modelId="{7B132C82-C23B-42A3-ABBB-55E47E316820}" type="presOf" srcId="{784C4D9C-6BD9-46A6-818E-2F9E32A0005D}" destId="{8EAC610B-FC2D-4E66-A096-2E23A75E8CE6}" srcOrd="0" destOrd="0" presId="urn:microsoft.com/office/officeart/2016/7/layout/HexagonTimeline"/>
    <dgm:cxn modelId="{6FEBC895-0000-449D-9CFC-BE64F544A9B7}" type="presOf" srcId="{2B69C150-C962-46ED-A032-6DFF25CF63C4}" destId="{218458F2-C6C1-4CA1-95FD-E5E7768E5C6B}" srcOrd="0" destOrd="0" presId="urn:microsoft.com/office/officeart/2016/7/layout/HexagonTimeline"/>
    <dgm:cxn modelId="{A3808DBB-A8EC-4BF2-9D04-EECD876B6F64}" type="presOf" srcId="{470436C2-AB8C-44D2-A601-D202EF28CAB9}" destId="{28B7E585-1DEC-4555-8326-DC322CE6A0D9}" srcOrd="0" destOrd="0" presId="urn:microsoft.com/office/officeart/2016/7/layout/HexagonTimeline"/>
    <dgm:cxn modelId="{652564C5-1C9F-4165-825D-2B5E369E9B08}" srcId="{784C4D9C-6BD9-46A6-818E-2F9E32A0005D}" destId="{D0A82FB8-1752-4D6F-8410-65D45BE9561E}" srcOrd="0" destOrd="0" parTransId="{61919C9B-67C1-4818-8B22-371F0349AF0B}" sibTransId="{BC71044F-3945-4433-9507-0F1DA1FDC91A}"/>
    <dgm:cxn modelId="{F942B8C5-7323-42C5-81E3-24148E3D8472}" srcId="{B52194AD-BC1D-40A5-8061-74ED970CF0EC}" destId="{470436C2-AB8C-44D2-A601-D202EF28CAB9}" srcOrd="0" destOrd="0" parTransId="{5730B730-F013-48B6-BBEF-5A501064EB00}" sibTransId="{2125FE7A-30E1-4461-8054-0105ED556DC5}"/>
    <dgm:cxn modelId="{46802EFC-9BBB-47EF-8ED9-9055FA2CDFB1}" srcId="{B52194AD-BC1D-40A5-8061-74ED970CF0EC}" destId="{784C4D9C-6BD9-46A6-818E-2F9E32A0005D}" srcOrd="1" destOrd="0" parTransId="{8A955203-16FE-4E4A-A198-0745DE545A9D}" sibTransId="{C821C06E-AE69-427E-BAC3-DD095C5F5DE2}"/>
    <dgm:cxn modelId="{44ECAFA0-2169-46A1-8DEA-D62D887018A7}" type="presParOf" srcId="{CF9C7F8B-ACA5-4AF8-A08B-0E80CF03A32B}" destId="{33687FA3-D696-4D05-A921-E657360E9153}" srcOrd="0" destOrd="0" presId="urn:microsoft.com/office/officeart/2016/7/layout/HexagonTimeline"/>
    <dgm:cxn modelId="{460A7C98-D803-4727-A1DC-72EDEA07D4D6}" type="presParOf" srcId="{33687FA3-D696-4D05-A921-E657360E9153}" destId="{28B7E585-1DEC-4555-8326-DC322CE6A0D9}" srcOrd="0" destOrd="0" presId="urn:microsoft.com/office/officeart/2016/7/layout/HexagonTimeline"/>
    <dgm:cxn modelId="{E24777EC-6AC8-4377-B2D8-0D9493BDAB45}" type="presParOf" srcId="{33687FA3-D696-4D05-A921-E657360E9153}" destId="{E6B3F149-FD9C-4184-B517-50DE17DC9F42}" srcOrd="1" destOrd="0" presId="urn:microsoft.com/office/officeart/2016/7/layout/HexagonTimeline"/>
    <dgm:cxn modelId="{C6329462-37FF-4AFE-8912-32D76D759CD0}" type="presParOf" srcId="{33687FA3-D696-4D05-A921-E657360E9153}" destId="{9A3567F5-3505-4A84-B150-84541A114DAE}" srcOrd="2" destOrd="0" presId="urn:microsoft.com/office/officeart/2016/7/layout/HexagonTimeline"/>
    <dgm:cxn modelId="{45E52CEC-751D-4640-A2D6-3D5241A19C02}" type="presParOf" srcId="{33687FA3-D696-4D05-A921-E657360E9153}" destId="{3C2BEDA3-A6CB-4551-9245-20E856721676}" srcOrd="3" destOrd="0" presId="urn:microsoft.com/office/officeart/2016/7/layout/HexagonTimeline"/>
    <dgm:cxn modelId="{D72EBEDE-A9C4-4B81-BAAD-56F500EA7084}" type="presParOf" srcId="{33687FA3-D696-4D05-A921-E657360E9153}" destId="{C300CFD9-A852-4630-9F5A-D9052EC40FAA}" srcOrd="4" destOrd="0" presId="urn:microsoft.com/office/officeart/2016/7/layout/HexagonTimeline"/>
    <dgm:cxn modelId="{407A32A1-2F19-4BD8-B53F-D3A8FC036823}" type="presParOf" srcId="{CF9C7F8B-ACA5-4AF8-A08B-0E80CF03A32B}" destId="{89A522A2-C968-4BB0-AA0D-5C276045D013}" srcOrd="1" destOrd="0" presId="urn:microsoft.com/office/officeart/2016/7/layout/HexagonTimeline"/>
    <dgm:cxn modelId="{9D37C8CB-3E82-4C96-B28B-B407581E554F}" type="presParOf" srcId="{CF9C7F8B-ACA5-4AF8-A08B-0E80CF03A32B}" destId="{3F8C7F44-0E39-4E64-AFA3-81ED9F564258}" srcOrd="2" destOrd="0" presId="urn:microsoft.com/office/officeart/2016/7/layout/HexagonTimeline"/>
    <dgm:cxn modelId="{34E19442-60C1-40F9-A532-9F6088F823B7}" type="presParOf" srcId="{3F8C7F44-0E39-4E64-AFA3-81ED9F564258}" destId="{8EAC610B-FC2D-4E66-A096-2E23A75E8CE6}" srcOrd="0" destOrd="0" presId="urn:microsoft.com/office/officeart/2016/7/layout/HexagonTimeline"/>
    <dgm:cxn modelId="{ACCCCA10-412D-49F3-BDDE-7F2620822A4F}" type="presParOf" srcId="{3F8C7F44-0E39-4E64-AFA3-81ED9F564258}" destId="{4EBF67CA-7B13-4FE6-A5D4-F2B5DBB8EF10}" srcOrd="1" destOrd="0" presId="urn:microsoft.com/office/officeart/2016/7/layout/HexagonTimeline"/>
    <dgm:cxn modelId="{DE58CB4F-28A4-41A7-AD9D-0786C2CBE573}" type="presParOf" srcId="{3F8C7F44-0E39-4E64-AFA3-81ED9F564258}" destId="{EF2BCF49-D21A-4CE2-AE95-81209766FB18}" srcOrd="2" destOrd="0" presId="urn:microsoft.com/office/officeart/2016/7/layout/HexagonTimeline"/>
    <dgm:cxn modelId="{49F451C7-46F1-4D88-95C8-0EE862A46B8C}" type="presParOf" srcId="{3F8C7F44-0E39-4E64-AFA3-81ED9F564258}" destId="{0CC65804-80E2-457A-A25B-A52705EE142F}" srcOrd="3" destOrd="0" presId="urn:microsoft.com/office/officeart/2016/7/layout/HexagonTimeline"/>
    <dgm:cxn modelId="{6EC57F56-5F73-422F-A881-0737F4A8749F}" type="presParOf" srcId="{3F8C7F44-0E39-4E64-AFA3-81ED9F564258}" destId="{004F0C39-4635-43A3-8A4E-EA640B51ABF7}" srcOrd="4" destOrd="0" presId="urn:microsoft.com/office/officeart/2016/7/layout/HexagonTimeline"/>
    <dgm:cxn modelId="{010D9234-25DE-4A44-97EF-DB4F5DBC61F2}" type="presParOf" srcId="{CF9C7F8B-ACA5-4AF8-A08B-0E80CF03A32B}" destId="{61A8C36E-8A1B-40F2-AED1-4DCA68BADEF4}" srcOrd="3" destOrd="0" presId="urn:microsoft.com/office/officeart/2016/7/layout/HexagonTimeline"/>
    <dgm:cxn modelId="{8CCB8D40-E4B5-4972-BD51-A718E2557FB0}" type="presParOf" srcId="{CF9C7F8B-ACA5-4AF8-A08B-0E80CF03A32B}" destId="{25653124-9BAA-4AE1-8304-AA26FB2E3F53}" srcOrd="4" destOrd="0" presId="urn:microsoft.com/office/officeart/2016/7/layout/HexagonTimeline"/>
    <dgm:cxn modelId="{39B4A008-607F-4E02-BA02-B61B20CC491F}" type="presParOf" srcId="{25653124-9BAA-4AE1-8304-AA26FB2E3F53}" destId="{218458F2-C6C1-4CA1-95FD-E5E7768E5C6B}" srcOrd="0" destOrd="0" presId="urn:microsoft.com/office/officeart/2016/7/layout/HexagonTimeline"/>
    <dgm:cxn modelId="{B5EE1C41-7BF2-4595-8AD9-41F8F808BCFE}" type="presParOf" srcId="{25653124-9BAA-4AE1-8304-AA26FB2E3F53}" destId="{5401E5BC-5137-49E4-9201-53966AC64854}" srcOrd="1" destOrd="0" presId="urn:microsoft.com/office/officeart/2016/7/layout/HexagonTimeline"/>
    <dgm:cxn modelId="{DD7B6716-3267-4B0D-95F8-E6C8763DC697}" type="presParOf" srcId="{25653124-9BAA-4AE1-8304-AA26FB2E3F53}" destId="{74850E5A-A27F-4C49-B524-9BDA42FD5C7E}" srcOrd="2" destOrd="0" presId="urn:microsoft.com/office/officeart/2016/7/layout/HexagonTimeline"/>
    <dgm:cxn modelId="{7476A7B6-D3D8-479B-9A47-744FE27358A6}" type="presParOf" srcId="{25653124-9BAA-4AE1-8304-AA26FB2E3F53}" destId="{59A7864F-BA2A-4DE3-9F4E-36E9E79426E5}" srcOrd="3" destOrd="0" presId="urn:microsoft.com/office/officeart/2016/7/layout/HexagonTimeline"/>
    <dgm:cxn modelId="{917F477E-0683-4988-8DC4-6AC282324A2E}" type="presParOf" srcId="{25653124-9BAA-4AE1-8304-AA26FB2E3F53}" destId="{EC21299B-726A-4025-B88D-0937A475202F}" srcOrd="4" destOrd="0" presId="urn:microsoft.com/office/officeart/2016/7/layout/HexagonTimelin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7E585-1DEC-4555-8326-DC322CE6A0D9}">
      <dsp:nvSpPr>
        <dsp:cNvPr id="0" name=""/>
        <dsp:cNvSpPr/>
      </dsp:nvSpPr>
      <dsp:spPr>
        <a:xfrm>
          <a:off x="512458" y="1634490"/>
          <a:ext cx="2612928" cy="445770"/>
        </a:xfrm>
        <a:prstGeom prst="homePlate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20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~2017</a:t>
          </a:r>
        </a:p>
      </dsp:txBody>
      <dsp:txXfrm>
        <a:off x="512458" y="1634490"/>
        <a:ext cx="2523774" cy="445770"/>
      </dsp:txXfrm>
    </dsp:sp>
    <dsp:sp modelId="{E6B3F149-FD9C-4184-B517-50DE17DC9F42}">
      <dsp:nvSpPr>
        <dsp:cNvPr id="0" name=""/>
        <dsp:cNvSpPr/>
      </dsp:nvSpPr>
      <dsp:spPr>
        <a:xfrm>
          <a:off x="4388" y="0"/>
          <a:ext cx="3629067" cy="118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0020" rIns="0" bIns="16002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香港に</a:t>
          </a:r>
          <a:r>
            <a:rPr kumimoji="1" lang="ja-JP" altLang="en-US" sz="18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メディアのプロダクションの会社で</a:t>
          </a:r>
          <a:endParaRPr kumimoji="1" lang="en-US" altLang="ja-JP" sz="1800" kern="1200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働きました</a:t>
          </a:r>
          <a:endParaRPr lang="en-US" altLang="ja-JP" sz="1800" kern="1200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4388" y="0"/>
        <a:ext cx="3629067" cy="1188720"/>
      </dsp:txXfrm>
    </dsp:sp>
    <dsp:sp modelId="{89A522A2-C968-4BB0-AA0D-5C276045D013}">
      <dsp:nvSpPr>
        <dsp:cNvPr id="0" name=""/>
        <dsp:cNvSpPr/>
      </dsp:nvSpPr>
      <dsp:spPr>
        <a:xfrm>
          <a:off x="3125386" y="1857375"/>
          <a:ext cx="9696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9676" y="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567F5-3505-4A84-B150-84541A114DAE}">
      <dsp:nvSpPr>
        <dsp:cNvPr id="0" name=""/>
        <dsp:cNvSpPr/>
      </dsp:nvSpPr>
      <dsp:spPr>
        <a:xfrm>
          <a:off x="1818922" y="1263015"/>
          <a:ext cx="0" cy="371475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BEDA3-A6CB-4551-9245-20E856721676}">
      <dsp:nvSpPr>
        <dsp:cNvPr id="0" name=""/>
        <dsp:cNvSpPr/>
      </dsp:nvSpPr>
      <dsp:spPr>
        <a:xfrm>
          <a:off x="1751304" y="1188720"/>
          <a:ext cx="135236" cy="742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AC610B-FC2D-4E66-A096-2E23A75E8CE6}">
      <dsp:nvSpPr>
        <dsp:cNvPr id="0" name=""/>
        <dsp:cNvSpPr/>
      </dsp:nvSpPr>
      <dsp:spPr>
        <a:xfrm>
          <a:off x="4095063" y="1634490"/>
          <a:ext cx="2373979" cy="445770"/>
        </a:xfrm>
        <a:prstGeom prst="hexagon">
          <a:avLst>
            <a:gd name="adj" fmla="val 40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20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2018</a:t>
          </a:r>
          <a:r>
            <a:rPr lang="ja-JP" altLang="en-US" sz="20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－</a:t>
          </a:r>
          <a:r>
            <a:rPr lang="en-US" altLang="ja-JP" sz="20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2020</a:t>
          </a:r>
        </a:p>
      </dsp:txBody>
      <dsp:txXfrm>
        <a:off x="4352331" y="1682798"/>
        <a:ext cx="1859443" cy="349154"/>
      </dsp:txXfrm>
    </dsp:sp>
    <dsp:sp modelId="{4EBF67CA-7B13-4FE6-A5D4-F2B5DBB8EF10}">
      <dsp:nvSpPr>
        <dsp:cNvPr id="0" name=""/>
        <dsp:cNvSpPr/>
      </dsp:nvSpPr>
      <dsp:spPr>
        <a:xfrm>
          <a:off x="3633455" y="2526029"/>
          <a:ext cx="3297194" cy="118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0020" rIns="0" bIns="16002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マカオに</a:t>
          </a:r>
          <a:r>
            <a:rPr kumimoji="1" lang="ja-JP" altLang="en-US" sz="18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会社でメディアに関する仕事を働きました</a:t>
          </a:r>
          <a:endParaRPr lang="en-US" altLang="ja-JP" sz="1800" kern="1200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3633455" y="2526029"/>
        <a:ext cx="3297194" cy="1188720"/>
      </dsp:txXfrm>
    </dsp:sp>
    <dsp:sp modelId="{61A8C36E-8A1B-40F2-AED1-4DCA68BADEF4}">
      <dsp:nvSpPr>
        <dsp:cNvPr id="0" name=""/>
        <dsp:cNvSpPr/>
      </dsp:nvSpPr>
      <dsp:spPr>
        <a:xfrm>
          <a:off x="6469043" y="1857375"/>
          <a:ext cx="106329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3290" y="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BCF49-D21A-4CE2-AE95-81209766FB18}">
      <dsp:nvSpPr>
        <dsp:cNvPr id="0" name=""/>
        <dsp:cNvSpPr/>
      </dsp:nvSpPr>
      <dsp:spPr>
        <a:xfrm>
          <a:off x="5282053" y="2080260"/>
          <a:ext cx="0" cy="371475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65804-80E2-457A-A25B-A52705EE142F}">
      <dsp:nvSpPr>
        <dsp:cNvPr id="0" name=""/>
        <dsp:cNvSpPr/>
      </dsp:nvSpPr>
      <dsp:spPr>
        <a:xfrm>
          <a:off x="5220618" y="2451734"/>
          <a:ext cx="122869" cy="742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8458F2-C6C1-4CA1-95FD-E5E7768E5C6B}">
      <dsp:nvSpPr>
        <dsp:cNvPr id="0" name=""/>
        <dsp:cNvSpPr/>
      </dsp:nvSpPr>
      <dsp:spPr>
        <a:xfrm rot="10800000">
          <a:off x="7532333" y="1634490"/>
          <a:ext cx="3094370" cy="445770"/>
        </a:xfrm>
        <a:prstGeom prst="homePlate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20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2020~</a:t>
          </a:r>
        </a:p>
      </dsp:txBody>
      <dsp:txXfrm rot="10800000">
        <a:off x="7621487" y="1634490"/>
        <a:ext cx="3005216" cy="445770"/>
      </dsp:txXfrm>
    </dsp:sp>
    <dsp:sp modelId="{5401E5BC-5137-49E4-9201-53966AC64854}">
      <dsp:nvSpPr>
        <dsp:cNvPr id="0" name=""/>
        <dsp:cNvSpPr/>
      </dsp:nvSpPr>
      <dsp:spPr>
        <a:xfrm>
          <a:off x="6930650" y="0"/>
          <a:ext cx="4297736" cy="118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1130" rIns="0" bIns="151130" numCol="1" spcCol="1270" rtlCol="0" anchor="b" anchorCtr="1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ja-JP" sz="17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ECC</a:t>
          </a:r>
          <a:r>
            <a:rPr lang="ja-JP" altLang="en-US" sz="17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コンピューター専門学校に</a:t>
          </a:r>
          <a:r>
            <a:rPr lang="en-US" altLang="ja-JP" sz="17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IT</a:t>
          </a:r>
          <a:r>
            <a:rPr lang="ja-JP" altLang="en-US" sz="1700" kern="1200" noProof="0" dirty="0">
              <a:latin typeface="Meiryo UI" panose="020B0604030504040204" pitchFamily="50" charset="-128"/>
              <a:ea typeface="Meiryo UI" panose="020B0604030504040204" pitchFamily="50" charset="-128"/>
            </a:rPr>
            <a:t>開発研究コースに入学しています。</a:t>
          </a:r>
          <a:endParaRPr lang="en-US" altLang="ja-JP" sz="1700" kern="1200" noProof="0" dirty="0">
            <a:latin typeface="Meiryo UI" panose="020B0604030504040204" pitchFamily="50" charset="-128"/>
            <a:ea typeface="Meiryo UI" panose="020B0604030504040204" pitchFamily="50" charset="-128"/>
          </a:endParaRPr>
        </a:p>
      </dsp:txBody>
      <dsp:txXfrm>
        <a:off x="6930650" y="0"/>
        <a:ext cx="4297736" cy="1188720"/>
      </dsp:txXfrm>
    </dsp:sp>
    <dsp:sp modelId="{74850E5A-A27F-4C49-B524-9BDA42FD5C7E}">
      <dsp:nvSpPr>
        <dsp:cNvPr id="0" name=""/>
        <dsp:cNvSpPr/>
      </dsp:nvSpPr>
      <dsp:spPr>
        <a:xfrm>
          <a:off x="9079518" y="1263015"/>
          <a:ext cx="0" cy="371475"/>
        </a:xfrm>
        <a:prstGeom prst="line">
          <a:avLst/>
        </a:pr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7864F-BA2A-4DE3-9F4E-36E9E79426E5}">
      <dsp:nvSpPr>
        <dsp:cNvPr id="0" name=""/>
        <dsp:cNvSpPr/>
      </dsp:nvSpPr>
      <dsp:spPr>
        <a:xfrm>
          <a:off x="8999441" y="1188720"/>
          <a:ext cx="160154" cy="742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exagonTimeline">
  <dgm:title val="六角形タイムライン"/>
  <dgm:desc val="時系列にイベントのリストを表示するために使用します。説明は非表示のボックスに含まれ、日付は六角形で表示されます。ただし、ホーム図形で日付が表示される最初と最後のノードは除きます。中程度の長さの日付形式で大量のテキストを表示できます。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23ADE-B355-45F1-99C9-65D936E11385}" type="datetime1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2022/6/10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1A967-BD32-408B-B6E6-7BCFBDB32EE3}" type="slidenum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278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1811018-9C9B-474F-8AD3-0F0EF9B8828A}" type="datetime1">
              <a:rPr kumimoji="1" lang="ja-JP" altLang="en-US" smtClean="0"/>
              <a:pPr/>
              <a:t>2022/6/10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noProof="0" dirty="0"/>
              <a:t>マスター テキストの書式設定</a:t>
            </a:r>
          </a:p>
          <a:p>
            <a:pPr lvl="1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2 </a:t>
            </a:r>
            <a:r>
              <a:rPr kumimoji="1" lang="ja-JP" altLang="en-US" noProof="0" dirty="0"/>
              <a:t>レベル</a:t>
            </a:r>
          </a:p>
          <a:p>
            <a:pPr lvl="2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3 </a:t>
            </a:r>
            <a:r>
              <a:rPr kumimoji="1" lang="ja-JP" altLang="en-US" noProof="0" dirty="0"/>
              <a:t>レベル</a:t>
            </a:r>
          </a:p>
          <a:p>
            <a:pPr lvl="3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4 </a:t>
            </a:r>
            <a:r>
              <a:rPr kumimoji="1" lang="ja-JP" altLang="en-US" noProof="0" dirty="0"/>
              <a:t>レベル</a:t>
            </a:r>
          </a:p>
          <a:p>
            <a:pPr lvl="4"/>
            <a:r>
              <a:rPr kumimoji="1" lang="ja-JP" altLang="en-US" noProof="0" dirty="0"/>
              <a:t>第 </a:t>
            </a:r>
            <a:r>
              <a:rPr kumimoji="1" lang="en-US" altLang="ja-JP" noProof="0" dirty="0"/>
              <a:t>5 </a:t>
            </a:r>
            <a:r>
              <a:rPr kumimoji="1"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kumimoji="1"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1ACF183-D4CC-4E67-88A2-DC569647E22C}" type="slidenum">
              <a:rPr kumimoji="1" lang="en-US" altLang="ja-JP" noProof="0" smtClean="0"/>
              <a:pPr/>
              <a:t>‹#›</a:t>
            </a:fld>
            <a:endParaRPr kumimoji="1"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8206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CF183-D4CC-4E67-88A2-DC569647E22C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97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ACF183-D4CC-4E67-88A2-DC569647E22C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83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画像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キャプション付き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 sz="8000" noProof="0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“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ja-JP" altLang="en-US" sz="8000" noProof="0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8" name="テキスト プレースホルダー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9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0" name="テキスト プレースホルダー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1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写真の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画像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画像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画像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タイトル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19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0" name="図プレースホルダー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1" name="テキスト プレースホルダー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3" name="図プレースホルダー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4" name="テキスト プレースホルダー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26" name="図プレースホルダー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27" name="テキスト プレースホルダー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画像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画像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 rtl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画像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 dirty="0"/>
              <a:t>2020/2/13</a:t>
            </a:r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kumimoji="1"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kumimoji="1"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画像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フリーフォーム(F)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 rtlCol="0">
            <a:normAutofit/>
          </a:bodyPr>
          <a:lstStyle/>
          <a:p>
            <a:pPr algn="l"/>
            <a:r>
              <a:rPr lang="ja-JP" altLang="en-US" sz="4400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文家俊</a:t>
            </a:r>
            <a:endParaRPr lang="en-US" altLang="ja-JP" sz="4400"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 rtlCol="0">
            <a:normAutofit/>
          </a:bodyPr>
          <a:lstStyle/>
          <a:p>
            <a:pPr algn="l" rtl="0"/>
            <a:r>
              <a:rPr lang="ja-JP" altLang="en-US" sz="1800" dirty="0">
                <a:solidFill>
                  <a:srgbClr val="FC05CB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自己紹介</a:t>
            </a:r>
            <a:endParaRPr lang="en-US" altLang="ja-JP" sz="1800" dirty="0">
              <a:solidFill>
                <a:srgbClr val="FC05C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r>
              <a:rPr lang="ja-JP" alt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タイムライン</a:t>
            </a:r>
            <a:endParaRPr lang="en-US" altLang="ja-JP" dirty="0">
              <a:latin typeface="Noto Sans JP Black" panose="020B0A00000000000000" pitchFamily="34" charset="-128"/>
              <a:ea typeface="Noto Sans JP Black" panose="020B0A00000000000000" pitchFamily="34" charset="-128"/>
            </a:endParaRPr>
          </a:p>
        </p:txBody>
      </p:sp>
      <p:graphicFrame>
        <p:nvGraphicFramePr>
          <p:cNvPr id="5" name="コンテンツ プレースホルダー 2" descr="SmartArt グラフィック">
            <a:extLst>
              <a:ext uri="{FF2B5EF4-FFF2-40B4-BE49-F238E27FC236}">
                <a16:creationId xmlns:a16="http://schemas.microsoft.com/office/drawing/2014/main" id="{D6E2B9AC-73A3-4B9A-84F6-A0F50427C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585363"/>
              </p:ext>
            </p:extLst>
          </p:nvPr>
        </p:nvGraphicFramePr>
        <p:xfrm>
          <a:off x="474288" y="2022663"/>
          <a:ext cx="11232776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10C0AC-31BE-683A-B130-B64235C0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スキル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2E979D1-7738-0F6D-FEE1-A9B95B7C0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Adobe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591D55-042F-9ABB-5C56-B03271F269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kumimoji="1" lang="en-US" altLang="ja-JP" dirty="0"/>
              <a:t>Pho</a:t>
            </a:r>
            <a:r>
              <a:rPr lang="en-US" altLang="ja-JP" dirty="0"/>
              <a:t>toshop</a:t>
            </a:r>
          </a:p>
          <a:p>
            <a:pPr lvl="1"/>
            <a:r>
              <a:rPr lang="en-US" altLang="ja-JP" dirty="0"/>
              <a:t>Premiere Pro</a:t>
            </a:r>
          </a:p>
          <a:p>
            <a:pPr lvl="1"/>
            <a:r>
              <a:rPr lang="en-US" altLang="ja-JP" dirty="0"/>
              <a:t>After Effect</a:t>
            </a:r>
          </a:p>
          <a:p>
            <a:pPr lvl="1"/>
            <a:r>
              <a:rPr lang="en-US" altLang="ja-JP" dirty="0"/>
              <a:t>Lightroom</a:t>
            </a:r>
          </a:p>
          <a:p>
            <a:pPr lvl="1"/>
            <a:r>
              <a:rPr lang="en-US" altLang="ja-JP" dirty="0"/>
              <a:t>Speed Grads</a:t>
            </a:r>
          </a:p>
          <a:p>
            <a:pPr lvl="1"/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067A195-0CB2-4ED1-4DD2-5992E2F90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b="1" dirty="0">
                <a:latin typeface="Noto Sans JP Black" panose="020B0A00000000000000" pitchFamily="34" charset="-128"/>
                <a:ea typeface="Noto Sans JP Black" panose="020B0A00000000000000" pitchFamily="34" charset="-128"/>
              </a:rPr>
              <a:t>他のソフトウェア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E6388F9-5055-5DEE-7A6A-7C5F3D4F84C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ja-JP" dirty="0"/>
              <a:t>Autodesk</a:t>
            </a:r>
            <a:r>
              <a:rPr lang="ja-JP" altLang="en-US" dirty="0"/>
              <a:t>　３</a:t>
            </a:r>
            <a:r>
              <a:rPr lang="en-US" altLang="ja-JP" dirty="0" err="1"/>
              <a:t>DsMax</a:t>
            </a:r>
            <a:endParaRPr lang="en-US" altLang="ja-JP" dirty="0"/>
          </a:p>
          <a:p>
            <a:r>
              <a:rPr lang="en-US" altLang="ja-JP" dirty="0"/>
              <a:t>Cinema4D</a:t>
            </a:r>
          </a:p>
          <a:p>
            <a:r>
              <a:rPr lang="en-US" altLang="ja-JP" dirty="0"/>
              <a:t>Microsoft</a:t>
            </a:r>
          </a:p>
          <a:p>
            <a:pPr lvl="1"/>
            <a:r>
              <a:rPr lang="en-US" altLang="ja-JP" dirty="0"/>
              <a:t>Word</a:t>
            </a:r>
          </a:p>
          <a:p>
            <a:pPr lvl="1"/>
            <a:r>
              <a:rPr lang="en-US" altLang="ja-JP" dirty="0"/>
              <a:t>PowerPoint</a:t>
            </a:r>
          </a:p>
          <a:p>
            <a:pPr marL="450000" lvl="1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8592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8D1171-2E23-2155-880A-3EB750CF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39F83D2-9B0D-B4A6-57BB-EF805BB29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026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89_TF00934815.potx" id="{EE8913CD-E4D2-4241-B81F-107EA24B35CB}" vid="{3081E8E5-5F40-4982-9F60-C8C5D227D27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{E092BC64-C552-4229-B7C9-7DE2BDBFF52F}tf00934815_win32</Template>
  <TotalTime>32</TotalTime>
  <Words>66</Words>
  <Application>Microsoft Office PowerPoint</Application>
  <PresentationFormat>ワイド画面</PresentationFormat>
  <Paragraphs>25</Paragraphs>
  <Slides>4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Meiryo UI</vt:lpstr>
      <vt:lpstr>Noto Sans JP Black</vt:lpstr>
      <vt:lpstr>Wingdings 2</vt:lpstr>
      <vt:lpstr>SlateVTI</vt:lpstr>
      <vt:lpstr>文家俊</vt:lpstr>
      <vt:lpstr>タイムライン</vt:lpstr>
      <vt:lpstr>スキル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文家俊</dc:title>
  <dc:creator>文 家俊</dc:creator>
  <cp:lastModifiedBy>文 家俊</cp:lastModifiedBy>
  <cp:revision>11</cp:revision>
  <dcterms:created xsi:type="dcterms:W3CDTF">2022-06-10T06:37:33Z</dcterms:created>
  <dcterms:modified xsi:type="dcterms:W3CDTF">2022-06-10T07:10:11Z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